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8" r:id="rId1"/>
  </p:sldMasterIdLst>
  <p:sldIdLst>
    <p:sldId id="256" r:id="rId2"/>
    <p:sldId id="262" r:id="rId3"/>
    <p:sldId id="257" r:id="rId4"/>
    <p:sldId id="261" r:id="rId5"/>
    <p:sldId id="264" r:id="rId6"/>
    <p:sldId id="258" r:id="rId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47" autoAdjust="0"/>
    <p:restoredTop sz="94660"/>
  </p:normalViewPr>
  <p:slideViewPr>
    <p:cSldViewPr snapToGrid="0">
      <p:cViewPr varScale="1">
        <p:scale>
          <a:sx n="68" d="100"/>
          <a:sy n="68" d="100"/>
        </p:scale>
        <p:origin x="81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6A6114CD-4185-448E-8389-4700FE3D1595}" type="datetimeFigureOut">
              <a:rPr lang="it-IT" smtClean="0"/>
              <a:t>21/05/2021</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49DA9ED4-4EC6-47EF-A305-887827F77FCD}" type="slidenum">
              <a:rPr lang="it-IT" smtClean="0"/>
              <a:t>‹N›</a:t>
            </a:fld>
            <a:endParaRPr lang="it-IT" dirty="0"/>
          </a:p>
        </p:txBody>
      </p:sp>
    </p:spTree>
    <p:extLst>
      <p:ext uri="{BB962C8B-B14F-4D97-AF65-F5344CB8AC3E}">
        <p14:creationId xmlns:p14="http://schemas.microsoft.com/office/powerpoint/2010/main" val="504111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6A6114CD-4185-448E-8389-4700FE3D1595}" type="datetimeFigureOut">
              <a:rPr lang="it-IT" smtClean="0"/>
              <a:t>21/05/2021</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49DA9ED4-4EC6-47EF-A305-887827F77FCD}" type="slidenum">
              <a:rPr lang="it-IT" smtClean="0"/>
              <a:t>‹N›</a:t>
            </a:fld>
            <a:endParaRPr lang="it-IT" dirty="0"/>
          </a:p>
        </p:txBody>
      </p:sp>
    </p:spTree>
    <p:extLst>
      <p:ext uri="{BB962C8B-B14F-4D97-AF65-F5344CB8AC3E}">
        <p14:creationId xmlns:p14="http://schemas.microsoft.com/office/powerpoint/2010/main" val="3770315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it-IT"/>
              <a:t>Fare clic per modificare lo stile del titolo</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6A6114CD-4185-448E-8389-4700FE3D1595}" type="datetimeFigureOut">
              <a:rPr lang="it-IT" smtClean="0"/>
              <a:t>21/05/2021</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49DA9ED4-4EC6-47EF-A305-887827F77FCD}" type="slidenum">
              <a:rPr lang="it-IT" smtClean="0"/>
              <a:t>‹N›</a:t>
            </a:fld>
            <a:endParaRPr lang="it-IT" dirty="0"/>
          </a:p>
        </p:txBody>
      </p:sp>
    </p:spTree>
    <p:extLst>
      <p:ext uri="{BB962C8B-B14F-4D97-AF65-F5344CB8AC3E}">
        <p14:creationId xmlns:p14="http://schemas.microsoft.com/office/powerpoint/2010/main" val="2580178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8" name="Date Placeholder 7"/>
          <p:cNvSpPr>
            <a:spLocks noGrp="1"/>
          </p:cNvSpPr>
          <p:nvPr>
            <p:ph type="dt" sz="half" idx="10"/>
          </p:nvPr>
        </p:nvSpPr>
        <p:spPr/>
        <p:txBody>
          <a:bodyPr/>
          <a:lstStyle/>
          <a:p>
            <a:fld id="{6A6114CD-4185-448E-8389-4700FE3D1595}" type="datetimeFigureOut">
              <a:rPr lang="it-IT" smtClean="0"/>
              <a:t>21/05/2021</a:t>
            </a:fld>
            <a:endParaRPr lang="it-IT" dirty="0"/>
          </a:p>
        </p:txBody>
      </p:sp>
      <p:sp>
        <p:nvSpPr>
          <p:cNvPr id="9" name="Footer Placeholder 8"/>
          <p:cNvSpPr>
            <a:spLocks noGrp="1"/>
          </p:cNvSpPr>
          <p:nvPr>
            <p:ph type="ftr" sz="quarter" idx="11"/>
          </p:nvPr>
        </p:nvSpPr>
        <p:spPr/>
        <p:txBody>
          <a:bodyPr/>
          <a:lstStyle/>
          <a:p>
            <a:endParaRPr lang="it-IT" dirty="0"/>
          </a:p>
        </p:txBody>
      </p:sp>
      <p:sp>
        <p:nvSpPr>
          <p:cNvPr id="10" name="Slide Number Placeholder 9"/>
          <p:cNvSpPr>
            <a:spLocks noGrp="1"/>
          </p:cNvSpPr>
          <p:nvPr>
            <p:ph type="sldNum" sz="quarter" idx="12"/>
          </p:nvPr>
        </p:nvSpPr>
        <p:spPr/>
        <p:txBody>
          <a:bodyPr/>
          <a:lstStyle/>
          <a:p>
            <a:fld id="{49DA9ED4-4EC6-47EF-A305-887827F77FCD}" type="slidenum">
              <a:rPr lang="it-IT" smtClean="0"/>
              <a:t>‹N›</a:t>
            </a:fld>
            <a:endParaRPr lang="it-IT" dirty="0"/>
          </a:p>
        </p:txBody>
      </p:sp>
    </p:spTree>
    <p:extLst>
      <p:ext uri="{BB962C8B-B14F-4D97-AF65-F5344CB8AC3E}">
        <p14:creationId xmlns:p14="http://schemas.microsoft.com/office/powerpoint/2010/main" val="3002334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2" name="Date Placeholder 1"/>
          <p:cNvSpPr>
            <a:spLocks noGrp="1"/>
          </p:cNvSpPr>
          <p:nvPr>
            <p:ph type="dt" sz="half" idx="10"/>
          </p:nvPr>
        </p:nvSpPr>
        <p:spPr/>
        <p:txBody>
          <a:bodyPr/>
          <a:lstStyle/>
          <a:p>
            <a:fld id="{6A6114CD-4185-448E-8389-4700FE3D1595}" type="datetimeFigureOut">
              <a:rPr lang="it-IT" smtClean="0"/>
              <a:t>21/05/2021</a:t>
            </a:fld>
            <a:endParaRPr lang="it-IT" dirty="0"/>
          </a:p>
        </p:txBody>
      </p:sp>
      <p:sp>
        <p:nvSpPr>
          <p:cNvPr id="11" name="Footer Placeholder 10"/>
          <p:cNvSpPr>
            <a:spLocks noGrp="1"/>
          </p:cNvSpPr>
          <p:nvPr>
            <p:ph type="ftr" sz="quarter" idx="11"/>
          </p:nvPr>
        </p:nvSpPr>
        <p:spPr/>
        <p:txBody>
          <a:bodyPr/>
          <a:lstStyle/>
          <a:p>
            <a:endParaRPr lang="it-IT" dirty="0"/>
          </a:p>
        </p:txBody>
      </p:sp>
      <p:sp>
        <p:nvSpPr>
          <p:cNvPr id="12" name="Slide Number Placeholder 11"/>
          <p:cNvSpPr>
            <a:spLocks noGrp="1"/>
          </p:cNvSpPr>
          <p:nvPr>
            <p:ph type="sldNum" sz="quarter" idx="12"/>
          </p:nvPr>
        </p:nvSpPr>
        <p:spPr/>
        <p:txBody>
          <a:bodyPr/>
          <a:lstStyle/>
          <a:p>
            <a:fld id="{49DA9ED4-4EC6-47EF-A305-887827F77FCD}" type="slidenum">
              <a:rPr lang="it-IT" smtClean="0"/>
              <a:t>‹N›</a:t>
            </a:fld>
            <a:endParaRPr lang="it-IT" dirty="0"/>
          </a:p>
        </p:txBody>
      </p:sp>
    </p:spTree>
    <p:extLst>
      <p:ext uri="{BB962C8B-B14F-4D97-AF65-F5344CB8AC3E}">
        <p14:creationId xmlns:p14="http://schemas.microsoft.com/office/powerpoint/2010/main" val="440370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2" name="Date Placeholder 1"/>
          <p:cNvSpPr>
            <a:spLocks noGrp="1"/>
          </p:cNvSpPr>
          <p:nvPr>
            <p:ph type="dt" sz="half" idx="10"/>
          </p:nvPr>
        </p:nvSpPr>
        <p:spPr/>
        <p:txBody>
          <a:bodyPr/>
          <a:lstStyle/>
          <a:p>
            <a:fld id="{6A6114CD-4185-448E-8389-4700FE3D1595}" type="datetimeFigureOut">
              <a:rPr lang="it-IT" smtClean="0"/>
              <a:t>21/05/2021</a:t>
            </a:fld>
            <a:endParaRPr lang="it-IT" dirty="0"/>
          </a:p>
        </p:txBody>
      </p:sp>
      <p:sp>
        <p:nvSpPr>
          <p:cNvPr id="7" name="Footer Placeholder 6"/>
          <p:cNvSpPr>
            <a:spLocks noGrp="1"/>
          </p:cNvSpPr>
          <p:nvPr>
            <p:ph type="ftr" sz="quarter" idx="11"/>
          </p:nvPr>
        </p:nvSpPr>
        <p:spPr/>
        <p:txBody>
          <a:bodyPr/>
          <a:lstStyle/>
          <a:p>
            <a:endParaRPr lang="it-IT" dirty="0"/>
          </a:p>
        </p:txBody>
      </p:sp>
      <p:sp>
        <p:nvSpPr>
          <p:cNvPr id="8" name="Slide Number Placeholder 7"/>
          <p:cNvSpPr>
            <a:spLocks noGrp="1"/>
          </p:cNvSpPr>
          <p:nvPr>
            <p:ph type="sldNum" sz="quarter" idx="12"/>
          </p:nvPr>
        </p:nvSpPr>
        <p:spPr/>
        <p:txBody>
          <a:bodyPr/>
          <a:lstStyle/>
          <a:p>
            <a:fld id="{49DA9ED4-4EC6-47EF-A305-887827F77FCD}" type="slidenum">
              <a:rPr lang="it-IT" smtClean="0"/>
              <a:t>‹N›</a:t>
            </a:fld>
            <a:endParaRPr lang="it-IT" dirty="0"/>
          </a:p>
        </p:txBody>
      </p:sp>
    </p:spTree>
    <p:extLst>
      <p:ext uri="{BB962C8B-B14F-4D97-AF65-F5344CB8AC3E}">
        <p14:creationId xmlns:p14="http://schemas.microsoft.com/office/powerpoint/2010/main" val="1013931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A6114CD-4185-448E-8389-4700FE3D1595}" type="datetimeFigureOut">
              <a:rPr lang="it-IT" smtClean="0"/>
              <a:t>21/05/2021</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49DA9ED4-4EC6-47EF-A305-887827F77FCD}" type="slidenum">
              <a:rPr lang="it-IT" smtClean="0"/>
              <a:t>‹N›</a:t>
            </a:fld>
            <a:endParaRPr lang="it-IT" dirty="0"/>
          </a:p>
        </p:txBody>
      </p:sp>
    </p:spTree>
    <p:extLst>
      <p:ext uri="{BB962C8B-B14F-4D97-AF65-F5344CB8AC3E}">
        <p14:creationId xmlns:p14="http://schemas.microsoft.com/office/powerpoint/2010/main" val="2054733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it-IT"/>
              <a:t>Fare clic per modificare lo stile del titolo</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8" name="Date Placeholder 7"/>
          <p:cNvSpPr>
            <a:spLocks noGrp="1"/>
          </p:cNvSpPr>
          <p:nvPr>
            <p:ph type="dt" sz="half" idx="10"/>
          </p:nvPr>
        </p:nvSpPr>
        <p:spPr/>
        <p:txBody>
          <a:bodyPr/>
          <a:lstStyle/>
          <a:p>
            <a:fld id="{6A6114CD-4185-448E-8389-4700FE3D1595}" type="datetimeFigureOut">
              <a:rPr lang="it-IT" smtClean="0"/>
              <a:t>21/05/2021</a:t>
            </a:fld>
            <a:endParaRPr lang="it-IT" dirty="0"/>
          </a:p>
        </p:txBody>
      </p:sp>
      <p:sp>
        <p:nvSpPr>
          <p:cNvPr id="9" name="Footer Placeholder 8"/>
          <p:cNvSpPr>
            <a:spLocks noGrp="1"/>
          </p:cNvSpPr>
          <p:nvPr>
            <p:ph type="ftr" sz="quarter" idx="11"/>
          </p:nvPr>
        </p:nvSpPr>
        <p:spPr/>
        <p:txBody>
          <a:bodyPr/>
          <a:lstStyle/>
          <a:p>
            <a:endParaRPr lang="it-IT" dirty="0"/>
          </a:p>
        </p:txBody>
      </p:sp>
      <p:sp>
        <p:nvSpPr>
          <p:cNvPr id="10" name="Slide Number Placeholder 9"/>
          <p:cNvSpPr>
            <a:spLocks noGrp="1"/>
          </p:cNvSpPr>
          <p:nvPr>
            <p:ph type="sldNum" sz="quarter" idx="12"/>
          </p:nvPr>
        </p:nvSpPr>
        <p:spPr/>
        <p:txBody>
          <a:bodyPr/>
          <a:lstStyle/>
          <a:p>
            <a:fld id="{49DA9ED4-4EC6-47EF-A305-887827F77FCD}" type="slidenum">
              <a:rPr lang="it-IT" smtClean="0"/>
              <a:t>‹N›</a:t>
            </a:fld>
            <a:endParaRPr lang="it-IT" dirty="0"/>
          </a:p>
        </p:txBody>
      </p:sp>
    </p:spTree>
    <p:extLst>
      <p:ext uri="{BB962C8B-B14F-4D97-AF65-F5344CB8AC3E}">
        <p14:creationId xmlns:p14="http://schemas.microsoft.com/office/powerpoint/2010/main" val="1757842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50000"/>
              <a:lumOff val="5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dirty="0"/>
              <a:t>Fare clic sull'icona per inserire un'immagine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8" name="Date Placeholder 7"/>
          <p:cNvSpPr>
            <a:spLocks noGrp="1"/>
          </p:cNvSpPr>
          <p:nvPr>
            <p:ph type="dt" sz="half" idx="10"/>
          </p:nvPr>
        </p:nvSpPr>
        <p:spPr/>
        <p:txBody>
          <a:bodyPr/>
          <a:lstStyle/>
          <a:p>
            <a:fld id="{6A6114CD-4185-448E-8389-4700FE3D1595}" type="datetimeFigureOut">
              <a:rPr lang="it-IT" smtClean="0"/>
              <a:t>21/05/2021</a:t>
            </a:fld>
            <a:endParaRPr lang="it-IT" dirty="0"/>
          </a:p>
        </p:txBody>
      </p:sp>
      <p:sp>
        <p:nvSpPr>
          <p:cNvPr id="9" name="Footer Placeholder 8"/>
          <p:cNvSpPr>
            <a:spLocks noGrp="1"/>
          </p:cNvSpPr>
          <p:nvPr>
            <p:ph type="ftr" sz="quarter" idx="11"/>
          </p:nvPr>
        </p:nvSpPr>
        <p:spPr>
          <a:xfrm>
            <a:off x="3499101" y="6356350"/>
            <a:ext cx="5911517" cy="365125"/>
          </a:xfrm>
        </p:spPr>
        <p:txBody>
          <a:bodyPr/>
          <a:lstStyle/>
          <a:p>
            <a:endParaRPr lang="it-IT" dirty="0"/>
          </a:p>
        </p:txBody>
      </p:sp>
      <p:sp>
        <p:nvSpPr>
          <p:cNvPr id="10" name="Slide Number Placeholder 9"/>
          <p:cNvSpPr>
            <a:spLocks noGrp="1"/>
          </p:cNvSpPr>
          <p:nvPr>
            <p:ph type="sldNum" sz="quarter" idx="12"/>
          </p:nvPr>
        </p:nvSpPr>
        <p:spPr/>
        <p:txBody>
          <a:bodyPr/>
          <a:lstStyle/>
          <a:p>
            <a:fld id="{49DA9ED4-4EC6-47EF-A305-887827F77FCD}" type="slidenum">
              <a:rPr lang="it-IT" smtClean="0"/>
              <a:t>‹N›</a:t>
            </a:fld>
            <a:endParaRPr lang="it-IT" dirty="0"/>
          </a:p>
        </p:txBody>
      </p:sp>
    </p:spTree>
    <p:extLst>
      <p:ext uri="{BB962C8B-B14F-4D97-AF65-F5344CB8AC3E}">
        <p14:creationId xmlns:p14="http://schemas.microsoft.com/office/powerpoint/2010/main" val="1113947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6A6114CD-4185-448E-8389-4700FE3D1595}" type="datetimeFigureOut">
              <a:rPr lang="it-IT" smtClean="0"/>
              <a:t>21/05/2021</a:t>
            </a:fld>
            <a:endParaRPr lang="it-IT" dirty="0"/>
          </a:p>
        </p:txBody>
      </p:sp>
      <p:sp>
        <p:nvSpPr>
          <p:cNvPr id="8" name="Footer Placeholder 7"/>
          <p:cNvSpPr>
            <a:spLocks noGrp="1"/>
          </p:cNvSpPr>
          <p:nvPr>
            <p:ph type="ftr" sz="quarter" idx="11"/>
          </p:nvPr>
        </p:nvSpPr>
        <p:spPr/>
        <p:txBody>
          <a:bodyPr/>
          <a:lstStyle/>
          <a:p>
            <a:endParaRPr lang="it-IT" dirty="0"/>
          </a:p>
        </p:txBody>
      </p:sp>
      <p:sp>
        <p:nvSpPr>
          <p:cNvPr id="9" name="Slide Number Placeholder 8"/>
          <p:cNvSpPr>
            <a:spLocks noGrp="1"/>
          </p:cNvSpPr>
          <p:nvPr>
            <p:ph type="sldNum" sz="quarter" idx="12"/>
          </p:nvPr>
        </p:nvSpPr>
        <p:spPr/>
        <p:txBody>
          <a:bodyPr/>
          <a:lstStyle/>
          <a:p>
            <a:fld id="{49DA9ED4-4EC6-47EF-A305-887827F77FCD}" type="slidenum">
              <a:rPr lang="it-IT" smtClean="0"/>
              <a:t>‹N›</a:t>
            </a:fld>
            <a:endParaRPr lang="it-IT" dirty="0"/>
          </a:p>
        </p:txBody>
      </p:sp>
    </p:spTree>
    <p:extLst>
      <p:ext uri="{BB962C8B-B14F-4D97-AF65-F5344CB8AC3E}">
        <p14:creationId xmlns:p14="http://schemas.microsoft.com/office/powerpoint/2010/main" val="1963472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6A6114CD-4185-448E-8389-4700FE3D1595}" type="datetimeFigureOut">
              <a:rPr lang="it-IT" smtClean="0"/>
              <a:t>21/05/2021</a:t>
            </a:fld>
            <a:endParaRPr lang="it-IT" dirty="0"/>
          </a:p>
        </p:txBody>
      </p:sp>
      <p:sp>
        <p:nvSpPr>
          <p:cNvPr id="8" name="Footer Placeholder 7"/>
          <p:cNvSpPr>
            <a:spLocks noGrp="1"/>
          </p:cNvSpPr>
          <p:nvPr>
            <p:ph type="ftr" sz="quarter" idx="11"/>
          </p:nvPr>
        </p:nvSpPr>
        <p:spPr/>
        <p:txBody>
          <a:bodyPr/>
          <a:lstStyle/>
          <a:p>
            <a:endParaRPr lang="it-IT" dirty="0"/>
          </a:p>
        </p:txBody>
      </p:sp>
      <p:sp>
        <p:nvSpPr>
          <p:cNvPr id="9" name="Slide Number Placeholder 8"/>
          <p:cNvSpPr>
            <a:spLocks noGrp="1"/>
          </p:cNvSpPr>
          <p:nvPr>
            <p:ph type="sldNum" sz="quarter" idx="12"/>
          </p:nvPr>
        </p:nvSpPr>
        <p:spPr/>
        <p:txBody>
          <a:bodyPr/>
          <a:lstStyle/>
          <a:p>
            <a:fld id="{49DA9ED4-4EC6-47EF-A305-887827F77FCD}" type="slidenum">
              <a:rPr lang="it-IT" smtClean="0"/>
              <a:t>‹N›</a:t>
            </a:fld>
            <a:endParaRPr lang="it-IT" dirty="0"/>
          </a:p>
        </p:txBody>
      </p:sp>
    </p:spTree>
    <p:extLst>
      <p:ext uri="{BB962C8B-B14F-4D97-AF65-F5344CB8AC3E}">
        <p14:creationId xmlns:p14="http://schemas.microsoft.com/office/powerpoint/2010/main" val="3482442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8" name="Rectangle 37"/>
          <p:cNvSpPr/>
          <p:nvPr/>
        </p:nvSpPr>
        <p:spPr>
          <a:xfrm>
            <a:off x="11815864" y="758952"/>
            <a:ext cx="384048" cy="5330952"/>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fld id="{6A6114CD-4185-448E-8389-4700FE3D1595}" type="datetimeFigureOut">
              <a:rPr lang="it-IT" smtClean="0"/>
              <a:t>21/05/2021</a:t>
            </a:fld>
            <a:endParaRPr lang="it-IT"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endParaRPr lang="it-IT"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9DA9ED4-4EC6-47EF-A305-887827F77FCD}" type="slidenum">
              <a:rPr lang="it-IT" smtClean="0"/>
              <a:t>‹N›</a:t>
            </a:fld>
            <a:endParaRPr lang="it-IT" dirty="0"/>
          </a:p>
        </p:txBody>
      </p:sp>
    </p:spTree>
    <p:extLst>
      <p:ext uri="{BB962C8B-B14F-4D97-AF65-F5344CB8AC3E}">
        <p14:creationId xmlns:p14="http://schemas.microsoft.com/office/powerpoint/2010/main" val="884194288"/>
      </p:ext>
    </p:extLst>
  </p:cSld>
  <p:clrMap bg1="dk1" tx1="lt1" bg2="dk2" tx2="lt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tabLst>
          <a:tab pos="1143000" algn="l"/>
        </a:tabLst>
        <a:defRPr sz="2000" kern="1200">
          <a:solidFill>
            <a:schemeClr val="bg2">
              <a:lumMod val="20000"/>
              <a:lumOff val="80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800" kern="1200">
          <a:solidFill>
            <a:schemeClr val="bg2">
              <a:lumMod val="20000"/>
              <a:lumOff val="80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600" kern="1200">
          <a:solidFill>
            <a:schemeClr val="bg2">
              <a:lumMod val="20000"/>
              <a:lumOff val="80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4327300" y="3142445"/>
            <a:ext cx="4327303" cy="2768958"/>
          </a:xfrm>
        </p:spPr>
        <p:txBody>
          <a:bodyPr>
            <a:noAutofit/>
          </a:bodyPr>
          <a:lstStyle/>
          <a:p>
            <a:pPr algn="ctr"/>
            <a:r>
              <a:rPr lang="it-IT" sz="6000" spc="0" dirty="0">
                <a:ln w="0"/>
                <a:solidFill>
                  <a:schemeClr val="bg2"/>
                </a:solidFill>
                <a:effectLst>
                  <a:outerShdw blurRad="38100" dist="19050" dir="2700000" algn="tl" rotWithShape="0">
                    <a:schemeClr val="dk1">
                      <a:alpha val="40000"/>
                    </a:schemeClr>
                  </a:outerShdw>
                </a:effectLst>
                <a:latin typeface="Lucida Handwriting" panose="03010101010101010101" pitchFamily="66" charset="0"/>
              </a:rPr>
              <a:t>My </a:t>
            </a:r>
            <a:br>
              <a:rPr lang="it-IT" sz="6000" spc="0" dirty="0">
                <a:ln w="0"/>
                <a:solidFill>
                  <a:schemeClr val="bg2"/>
                </a:solidFill>
                <a:effectLst>
                  <a:outerShdw blurRad="38100" dist="19050" dir="2700000" algn="tl" rotWithShape="0">
                    <a:schemeClr val="dk1">
                      <a:alpha val="40000"/>
                    </a:schemeClr>
                  </a:outerShdw>
                </a:effectLst>
                <a:latin typeface="Lucida Handwriting" panose="03010101010101010101" pitchFamily="66" charset="0"/>
              </a:rPr>
            </a:br>
            <a:r>
              <a:rPr lang="it-IT" sz="6000" spc="0" dirty="0">
                <a:ln w="0"/>
                <a:solidFill>
                  <a:schemeClr val="bg2"/>
                </a:solidFill>
                <a:effectLst>
                  <a:outerShdw blurRad="38100" dist="19050" dir="2700000" algn="tl" rotWithShape="0">
                    <a:schemeClr val="dk1">
                      <a:alpha val="40000"/>
                    </a:schemeClr>
                  </a:outerShdw>
                </a:effectLst>
                <a:latin typeface="Lucida Handwriting" panose="03010101010101010101" pitchFamily="66" charset="0"/>
              </a:rPr>
              <a:t>digital footprint</a:t>
            </a:r>
          </a:p>
        </p:txBody>
      </p:sp>
      <p:sp>
        <p:nvSpPr>
          <p:cNvPr id="3" name="Sottotitolo 2"/>
          <p:cNvSpPr>
            <a:spLocks noGrp="1"/>
          </p:cNvSpPr>
          <p:nvPr>
            <p:ph type="subTitle" idx="1"/>
          </p:nvPr>
        </p:nvSpPr>
        <p:spPr>
          <a:xfrm>
            <a:off x="9543246" y="1890582"/>
            <a:ext cx="2421228" cy="3093542"/>
          </a:xfrm>
        </p:spPr>
        <p:txBody>
          <a:bodyPr>
            <a:normAutofit/>
          </a:bodyPr>
          <a:lstStyle/>
          <a:p>
            <a:pPr algn="ctr"/>
            <a:r>
              <a:rPr lang="it-IT" sz="2000" dirty="0">
                <a:latin typeface="Algerian" panose="04020705040A02060702" pitchFamily="82" charset="0"/>
              </a:rPr>
              <a:t>L'uomo Non Possiede Un'identità, Ma È Condannato A Vivere Le Infinite Personalità Che Gli Altri Gli Attribuiscono.</a:t>
            </a:r>
          </a:p>
          <a:p>
            <a:r>
              <a:rPr lang="it-IT" sz="2000" dirty="0">
                <a:latin typeface="Algerian" panose="04020705040A02060702" pitchFamily="82" charset="0"/>
              </a:rPr>
              <a:t>–Pirandello</a:t>
            </a:r>
          </a:p>
          <a:p>
            <a:pPr algn="l"/>
            <a:endParaRPr lang="it-IT" sz="1800"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819" y="1014819"/>
            <a:ext cx="5119952" cy="2867172"/>
          </a:xfrm>
          <a:prstGeom prst="ellipse">
            <a:avLst/>
          </a:prstGeom>
          <a:ln>
            <a:noFill/>
          </a:ln>
          <a:effectLst>
            <a:softEdge rad="112500"/>
          </a:effectLst>
        </p:spPr>
      </p:pic>
    </p:spTree>
    <p:extLst>
      <p:ext uri="{BB962C8B-B14F-4D97-AF65-F5344CB8AC3E}">
        <p14:creationId xmlns:p14="http://schemas.microsoft.com/office/powerpoint/2010/main" val="2857480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464311" y="2118967"/>
            <a:ext cx="3456197" cy="2402271"/>
          </a:xfrm>
        </p:spPr>
        <p:txBody>
          <a:bodyPr>
            <a:noAutofit/>
          </a:bodyPr>
          <a:lstStyle/>
          <a:p>
            <a:pPr algn="ctr"/>
            <a:r>
              <a:rPr lang="it-IT" sz="2400" dirty="0">
                <a:solidFill>
                  <a:schemeClr val="tx1"/>
                </a:solidFill>
                <a:latin typeface="Bodoni MT Condensed" panose="02070606080606020203" pitchFamily="18" charset="0"/>
              </a:rPr>
              <a:t>Sostanzialmente quindi, ciascuna persona costruisce la propria identità sociale che mostra agli altri membri della società di riferimento, in base al modo in cui vuole apparire e vincolati dalle aspettative che gli altri nutrono su di noi.</a:t>
            </a:r>
            <a:endParaRPr lang="it-IT" sz="2400" dirty="0"/>
          </a:p>
        </p:txBody>
      </p:sp>
      <p:sp>
        <p:nvSpPr>
          <p:cNvPr id="4" name="Segnaposto contenuto 3"/>
          <p:cNvSpPr>
            <a:spLocks noGrp="1"/>
          </p:cNvSpPr>
          <p:nvPr>
            <p:ph sz="half" idx="2"/>
          </p:nvPr>
        </p:nvSpPr>
        <p:spPr>
          <a:xfrm>
            <a:off x="0" y="804065"/>
            <a:ext cx="3400023" cy="1591406"/>
          </a:xfrm>
        </p:spPr>
        <p:txBody>
          <a:bodyPr>
            <a:normAutofit/>
          </a:bodyPr>
          <a:lstStyle/>
          <a:p>
            <a:pPr marL="0" indent="0">
              <a:buNone/>
            </a:pPr>
            <a:r>
              <a:rPr lang="it-IT" sz="2400" dirty="0">
                <a:solidFill>
                  <a:schemeClr val="tx1"/>
                </a:solidFill>
                <a:latin typeface="Bodoni MT Condensed" panose="02070606080606020203" pitchFamily="18" charset="0"/>
              </a:rPr>
              <a:t>L’immagine che le altre persone possiedono di noi non è altro che il riflesso che ciascun individuo vuole fornire al mondo sociale.</a:t>
            </a:r>
            <a:endParaRPr lang="it-IT" sz="2400" dirty="0"/>
          </a:p>
        </p:txBody>
      </p:sp>
      <p:sp>
        <p:nvSpPr>
          <p:cNvPr id="6" name="Segnaposto contenuto 5"/>
          <p:cNvSpPr>
            <a:spLocks noGrp="1"/>
          </p:cNvSpPr>
          <p:nvPr>
            <p:ph sz="quarter" idx="4"/>
          </p:nvPr>
        </p:nvSpPr>
        <p:spPr>
          <a:xfrm>
            <a:off x="8311154" y="4340934"/>
            <a:ext cx="3474720" cy="2407597"/>
          </a:xfrm>
        </p:spPr>
        <p:txBody>
          <a:bodyPr/>
          <a:lstStyle/>
          <a:p>
            <a:pPr marL="0" indent="0" algn="r">
              <a:buNone/>
            </a:pPr>
            <a:r>
              <a:rPr lang="it-IT" sz="2400" dirty="0">
                <a:solidFill>
                  <a:schemeClr val="tx1"/>
                </a:solidFill>
                <a:latin typeface="Bodoni MT Condensed" panose="02070606080606020203" pitchFamily="18" charset="0"/>
              </a:rPr>
              <a:t>Grazie ai media digitali e in particolare ai social media, le persone costruiscono sempre di più un’identità online che si affianca all’identità e alla reputazione offline</a:t>
            </a:r>
            <a:r>
              <a:rPr lang="it-IT" dirty="0">
                <a:solidFill>
                  <a:schemeClr val="tx1"/>
                </a:solidFill>
                <a:latin typeface="Bodoni MT Condensed" panose="02070606080606020203" pitchFamily="18" charset="0"/>
              </a:rPr>
              <a:t>. </a:t>
            </a:r>
            <a:endParaRPr lang="it-IT" dirty="0"/>
          </a:p>
          <a:p>
            <a:pPr marL="0" indent="0">
              <a:buNone/>
            </a:pPr>
            <a:endParaRPr lang="it-IT" dirty="0"/>
          </a:p>
        </p:txBody>
      </p:sp>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3576" y="804065"/>
            <a:ext cx="2809875" cy="1628775"/>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776" y="3850783"/>
            <a:ext cx="2824098" cy="1879309"/>
          </a:xfrm>
          <a:prstGeom prst="rect">
            <a:avLst/>
          </a:prstGeom>
        </p:spPr>
      </p:pic>
    </p:spTree>
    <p:extLst>
      <p:ext uri="{BB962C8B-B14F-4D97-AF65-F5344CB8AC3E}">
        <p14:creationId xmlns:p14="http://schemas.microsoft.com/office/powerpoint/2010/main" val="3353404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1516" y="678657"/>
            <a:ext cx="3500511" cy="5418161"/>
          </a:xfrm>
        </p:spPr>
        <p:txBody>
          <a:bodyPr>
            <a:normAutofit/>
          </a:bodyPr>
          <a:lstStyle/>
          <a:p>
            <a:pPr marL="0" indent="0" algn="r">
              <a:buNone/>
            </a:pPr>
            <a:r>
              <a:rPr lang="it-IT" sz="2400" dirty="0">
                <a:solidFill>
                  <a:schemeClr val="bg1"/>
                </a:solidFill>
                <a:latin typeface="Bodoni MT Condensed" panose="02070606080606020203" pitchFamily="18" charset="0"/>
              </a:rPr>
              <a:t>L’identità personale è tutto ciò che noi siamo, le nostre caratteristiche fisiche, psicologiche, culturali a partire dal nome e dalla data di nascita. E’ l’espressione del rapporto tra una serie di aspetti personali: il modo di ragionare, di affrontare i problemi, di comunicare con gli altri, gli interessi, le abilità, l’atteggiamento verso il mondo esterno, i rapporti affettivi con le persone o con i luoghi, il modo di porsi nei confronti degli altri, i progetti per il futuro. </a:t>
            </a:r>
            <a:endParaRPr lang="it-IT" dirty="0"/>
          </a:p>
        </p:txBody>
      </p:sp>
      <p:pic>
        <p:nvPicPr>
          <p:cNvPr id="6" name="Immagin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9095" y="2125826"/>
            <a:ext cx="2872968" cy="3829323"/>
          </a:xfrm>
          <a:prstGeom prst="rect">
            <a:avLst/>
          </a:prstGeom>
          <a:effectLst>
            <a:innerShdw blurRad="63500" dist="50800" dir="13500000">
              <a:prstClr val="black">
                <a:alpha val="50000"/>
              </a:prstClr>
            </a:innerShdw>
          </a:effectLst>
        </p:spPr>
      </p:pic>
      <p:sp>
        <p:nvSpPr>
          <p:cNvPr id="11" name="CasellaDiTesto 10"/>
          <p:cNvSpPr txBox="1"/>
          <p:nvPr/>
        </p:nvSpPr>
        <p:spPr>
          <a:xfrm>
            <a:off x="4018590" y="1264052"/>
            <a:ext cx="6387152" cy="861774"/>
          </a:xfrm>
          <a:prstGeom prst="rect">
            <a:avLst/>
          </a:prstGeom>
          <a:noFill/>
        </p:spPr>
        <p:txBody>
          <a:bodyPr wrap="square" rtlCol="0">
            <a:spAutoFit/>
          </a:bodyPr>
          <a:lstStyle/>
          <a:p>
            <a:pPr algn="ctr"/>
            <a:r>
              <a:rPr lang="it-IT" sz="3200" i="1" u="sng" dirty="0">
                <a:ln w="0">
                  <a:solidFill>
                    <a:schemeClr val="accent1"/>
                  </a:solidFill>
                </a:ln>
                <a:solidFill>
                  <a:schemeClr val="accent1"/>
                </a:solidFill>
                <a:effectLst>
                  <a:reflection blurRad="6350" stA="55000" endA="300" endPos="45500" dir="5400000" sy="-100000" algn="bl" rotWithShape="0"/>
                </a:effectLst>
                <a:latin typeface="Bradley Hand ITC" panose="03070402050302030203" pitchFamily="66" charset="0"/>
              </a:rPr>
              <a:t>L’identità personale si costruisce.</a:t>
            </a:r>
          </a:p>
          <a:p>
            <a:endParaRPr lang="it-IT" dirty="0">
              <a:ln w="0">
                <a:solidFill>
                  <a:schemeClr val="accent1"/>
                </a:solidFill>
              </a:ln>
              <a:solidFill>
                <a:schemeClr val="accent1"/>
              </a:solidFill>
              <a:effectLst>
                <a:reflection blurRad="6350" stA="55000" endA="300" endPos="45500" dir="5400000" sy="-100000" algn="bl" rotWithShape="0"/>
              </a:effectLst>
            </a:endParaRPr>
          </a:p>
        </p:txBody>
      </p:sp>
      <p:sp>
        <p:nvSpPr>
          <p:cNvPr id="2" name="CasellaDiTesto 1"/>
          <p:cNvSpPr txBox="1"/>
          <p:nvPr/>
        </p:nvSpPr>
        <p:spPr>
          <a:xfrm>
            <a:off x="3961795" y="2997393"/>
            <a:ext cx="3250371" cy="3757952"/>
          </a:xfrm>
          <a:prstGeom prst="rect">
            <a:avLst/>
          </a:prstGeom>
          <a:noFill/>
        </p:spPr>
        <p:txBody>
          <a:bodyPr wrap="square" rtlCol="0">
            <a:spAutoFit/>
          </a:bodyPr>
          <a:lstStyle/>
          <a:p>
            <a:r>
              <a:rPr lang="it-IT" sz="2400" dirty="0">
                <a:latin typeface="Bodoni MT Condensed" panose="02070606080606020203" pitchFamily="18" charset="0"/>
              </a:rPr>
              <a:t>Tutto questo ci rende unici e inconfondibili agli occhi degli altri e ci dà un senso di definizione, appartenenza e continuità nel tempo che ci permette di dire ogni giorno: “questo sono io”, riconosco me stesso come lo stesso di sempre anche di fronte a cambiamenti importanti. </a:t>
            </a:r>
          </a:p>
        </p:txBody>
      </p:sp>
    </p:spTree>
    <p:extLst>
      <p:ext uri="{BB962C8B-B14F-4D97-AF65-F5344CB8AC3E}">
        <p14:creationId xmlns:p14="http://schemas.microsoft.com/office/powerpoint/2010/main" val="1336421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sz="half" idx="2"/>
          </p:nvPr>
        </p:nvSpPr>
        <p:spPr>
          <a:xfrm>
            <a:off x="3949434" y="0"/>
            <a:ext cx="3502757" cy="3461812"/>
          </a:xfrm>
        </p:spPr>
        <p:txBody>
          <a:bodyPr>
            <a:normAutofit/>
          </a:bodyPr>
          <a:lstStyle/>
          <a:p>
            <a:pPr marL="0" indent="0">
              <a:buNone/>
            </a:pPr>
            <a:r>
              <a:rPr lang="it-IT" sz="2400" b="1" dirty="0">
                <a:solidFill>
                  <a:schemeClr val="accent1"/>
                </a:solidFill>
                <a:latin typeface="Cooper Black" panose="0208090404030B020404" pitchFamily="18" charset="0"/>
              </a:rPr>
              <a:t>io sono…?</a:t>
            </a:r>
          </a:p>
          <a:p>
            <a:pPr marL="0" indent="0">
              <a:buNone/>
            </a:pPr>
            <a:r>
              <a:rPr lang="it-IT" sz="2400" dirty="0">
                <a:solidFill>
                  <a:schemeClr val="tx1"/>
                </a:solidFill>
                <a:latin typeface="Bodoni MT Condensed" panose="02070606080606020203" pitchFamily="18" charset="0"/>
              </a:rPr>
              <a:t>Tutti cercano disperatamente di costruirsi una forte identità. Ciò che sto imparando è che l'identità è la più grande trappola che costruiamo per noi stessi. È la più grande etichetta che ci mettiamo addosso. </a:t>
            </a:r>
            <a:endParaRPr lang="it-IT" dirty="0"/>
          </a:p>
        </p:txBody>
      </p:sp>
      <p:sp>
        <p:nvSpPr>
          <p:cNvPr id="6" name="Segnaposto contenuto 5"/>
          <p:cNvSpPr>
            <a:spLocks noGrp="1"/>
          </p:cNvSpPr>
          <p:nvPr>
            <p:ph sz="quarter" idx="4"/>
          </p:nvPr>
        </p:nvSpPr>
        <p:spPr>
          <a:xfrm>
            <a:off x="8104852" y="3087558"/>
            <a:ext cx="3288012" cy="4023360"/>
          </a:xfrm>
        </p:spPr>
        <p:txBody>
          <a:bodyPr>
            <a:normAutofit/>
          </a:bodyPr>
          <a:lstStyle/>
          <a:p>
            <a:pPr marL="0" lvl="0" indent="0" algn="r">
              <a:spcBef>
                <a:spcPts val="0"/>
              </a:spcBef>
              <a:buClr>
                <a:srgbClr val="CEBE7C"/>
              </a:buClr>
              <a:buNone/>
            </a:pPr>
            <a:r>
              <a:rPr lang="it-IT" sz="2400" b="1" dirty="0">
                <a:solidFill>
                  <a:schemeClr val="accent1"/>
                </a:solidFill>
                <a:latin typeface="Cooper Black" panose="0208090404030B020404" pitchFamily="18" charset="0"/>
              </a:rPr>
              <a:t>…infinito!</a:t>
            </a:r>
          </a:p>
          <a:p>
            <a:pPr marL="0" lvl="0" indent="0" algn="r">
              <a:buClr>
                <a:srgbClr val="CEBE7C"/>
              </a:buClr>
              <a:buNone/>
            </a:pPr>
            <a:r>
              <a:rPr lang="it-IT" sz="2400" dirty="0">
                <a:solidFill>
                  <a:prstClr val="white"/>
                </a:solidFill>
                <a:latin typeface="Bodoni MT Condensed" panose="02070606080606020203" pitchFamily="18" charset="0"/>
              </a:rPr>
              <a:t>Quando rinunci alla tua identità, inizialmente ti senti perso. Ma se resti forte, comprendi che senza di essa puoi essere chi vuoi essere, chi sei destinato ad essere, chi sei davvero...e non chi dovresti essere secondo la tua identità. Sei finalmente libero dalle tue catene. Sei infinito.</a:t>
            </a:r>
          </a:p>
          <a:p>
            <a:endParaRPr lang="it-IT" dirty="0"/>
          </a:p>
        </p:txBody>
      </p:sp>
      <p:pic>
        <p:nvPicPr>
          <p:cNvPr id="7" name="Immagine 6"/>
          <p:cNvPicPr>
            <a:picLocks noChangeAspect="1"/>
          </p:cNvPicPr>
          <p:nvPr/>
        </p:nvPicPr>
        <p:blipFill>
          <a:blip r:embed="rId2"/>
          <a:stretch>
            <a:fillRect/>
          </a:stretch>
        </p:blipFill>
        <p:spPr>
          <a:xfrm>
            <a:off x="7388015" y="387828"/>
            <a:ext cx="2360843" cy="2926587"/>
          </a:xfrm>
          <a:prstGeom prst="rect">
            <a:avLst/>
          </a:prstGeom>
        </p:spPr>
      </p:pic>
      <p:pic>
        <p:nvPicPr>
          <p:cNvPr id="8" name="Immagine 7"/>
          <p:cNvPicPr>
            <a:picLocks noChangeAspect="1"/>
          </p:cNvPicPr>
          <p:nvPr/>
        </p:nvPicPr>
        <p:blipFill>
          <a:blip r:embed="rId3"/>
          <a:stretch>
            <a:fillRect/>
          </a:stretch>
        </p:blipFill>
        <p:spPr>
          <a:xfrm>
            <a:off x="5907569" y="3775918"/>
            <a:ext cx="2197283" cy="2197283"/>
          </a:xfrm>
          <a:prstGeom prst="rect">
            <a:avLst/>
          </a:prstGeom>
          <a:ln>
            <a:noFill/>
          </a:ln>
          <a:effectLst>
            <a:outerShdw blurRad="292100" dist="139700" dir="2700000" algn="tl" rotWithShape="0">
              <a:srgbClr val="333333">
                <a:alpha val="65000"/>
              </a:srgbClr>
            </a:outerShdw>
          </a:effectLst>
        </p:spPr>
      </p:pic>
      <p:sp>
        <p:nvSpPr>
          <p:cNvPr id="2" name="Rettangolo 1"/>
          <p:cNvSpPr/>
          <p:nvPr/>
        </p:nvSpPr>
        <p:spPr>
          <a:xfrm>
            <a:off x="263947" y="1033484"/>
            <a:ext cx="2968650" cy="2554545"/>
          </a:xfrm>
          <a:prstGeom prst="rect">
            <a:avLst/>
          </a:prstGeom>
        </p:spPr>
        <p:txBody>
          <a:bodyPr wrap="square">
            <a:spAutoFit/>
          </a:bodyPr>
          <a:lstStyle/>
          <a:p>
            <a:pPr algn="ctr"/>
            <a:r>
              <a:rPr lang="it-IT" sz="2000" dirty="0">
                <a:solidFill>
                  <a:schemeClr val="bg1"/>
                </a:solidFill>
                <a:latin typeface="Bodoni MT Condensed" panose="02070606080606020203" pitchFamily="18" charset="0"/>
              </a:rPr>
              <a:t>La vita è in continuo mutamento e così anche la nostra identità si tiene costantemente aggiornata. Purtroppo non tutti sono consapevoli di questa evoluzione e molti finiscono per radicarsi nei medesimi schemi ponendo grossi limiti alla propria crescita.</a:t>
            </a:r>
          </a:p>
        </p:txBody>
      </p:sp>
      <p:pic>
        <p:nvPicPr>
          <p:cNvPr id="3" name="Immagin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2897" y="3683358"/>
            <a:ext cx="2190750" cy="2190750"/>
          </a:xfrm>
          <a:prstGeom prst="rect">
            <a:avLst/>
          </a:prstGeom>
        </p:spPr>
      </p:pic>
    </p:spTree>
    <p:extLst>
      <p:ext uri="{BB962C8B-B14F-4D97-AF65-F5344CB8AC3E}">
        <p14:creationId xmlns:p14="http://schemas.microsoft.com/office/powerpoint/2010/main" val="3515980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656822"/>
            <a:ext cx="3423683" cy="5413982"/>
          </a:xfrm>
        </p:spPr>
        <p:txBody>
          <a:bodyPr>
            <a:noAutofit/>
          </a:bodyPr>
          <a:lstStyle/>
          <a:p>
            <a:r>
              <a:rPr lang="it-IT" sz="2300" dirty="0">
                <a:solidFill>
                  <a:schemeClr val="bg1"/>
                </a:solidFill>
                <a:latin typeface="Bodoni MT Condensed" panose="02070606080606020203" pitchFamily="18" charset="0"/>
              </a:rPr>
              <a:t>La costruzione dell’identità online presenta alcune caratteristiche molto interessanti, che in parte la differenziano dai processi di costruzione dell’identità offline in termini sociali. </a:t>
            </a:r>
            <a:r>
              <a:rPr lang="it-IT" sz="2300" dirty="0">
                <a:solidFill>
                  <a:srgbClr val="262626"/>
                </a:solidFill>
                <a:latin typeface="Bodoni MT Condensed" panose="02070606080606020203" pitchFamily="18" charset="0"/>
              </a:rPr>
              <a:t>I social network ti permettono di entrare in contatto con gli altri, condividere idee ed emozioni, cercare e trovare informazioni.</a:t>
            </a:r>
            <a:br>
              <a:rPr lang="it-IT" sz="2300" dirty="0">
                <a:latin typeface="Bodoni MT Condensed" panose="02070606080606020203" pitchFamily="18" charset="0"/>
              </a:rPr>
            </a:br>
            <a:r>
              <a:rPr lang="it-IT" sz="2300" dirty="0">
                <a:solidFill>
                  <a:srgbClr val="262626"/>
                </a:solidFill>
                <a:latin typeface="Bodoni MT Condensed" panose="02070606080606020203" pitchFamily="18" charset="0"/>
              </a:rPr>
              <a:t>Con i social network ci divertiamo, costruiamo legami ed amicizie, riceviamo notizie dal mondo e possiamo usarli per fino usarli per studiare e lavorare.</a:t>
            </a:r>
            <a:br>
              <a:rPr lang="it-IT" sz="2300" dirty="0">
                <a:latin typeface="Bodoni MT Condensed" panose="02070606080606020203" pitchFamily="18" charset="0"/>
              </a:rPr>
            </a:br>
            <a:endParaRPr lang="it-IT" sz="2300" dirty="0">
              <a:solidFill>
                <a:schemeClr val="bg1"/>
              </a:solidFill>
              <a:latin typeface="Bodoni MT Condensed" panose="02070606080606020203" pitchFamily="18" charset="0"/>
            </a:endParaRPr>
          </a:p>
        </p:txBody>
      </p:sp>
      <p:sp>
        <p:nvSpPr>
          <p:cNvPr id="3" name="Segnaposto contenuto 2"/>
          <p:cNvSpPr>
            <a:spLocks noGrp="1"/>
          </p:cNvSpPr>
          <p:nvPr>
            <p:ph idx="1"/>
          </p:nvPr>
        </p:nvSpPr>
        <p:spPr>
          <a:xfrm>
            <a:off x="6093692" y="54592"/>
            <a:ext cx="5766210" cy="3593850"/>
          </a:xfrm>
        </p:spPr>
        <p:txBody>
          <a:bodyPr>
            <a:normAutofit fontScale="92500"/>
          </a:bodyPr>
          <a:lstStyle/>
          <a:p>
            <a:pPr marL="0" indent="0" algn="r">
              <a:buNone/>
            </a:pPr>
            <a:r>
              <a:rPr lang="it-IT" sz="2400" dirty="0">
                <a:solidFill>
                  <a:schemeClr val="tx1"/>
                </a:solidFill>
                <a:latin typeface="Bodoni MT Condensed" panose="02070606080606020203" pitchFamily="18" charset="0"/>
              </a:rPr>
              <a:t>Online abbiamo la possibilità di fare una scelta, ovvero possiamo scegliere chi è e cosa ci caratterizza in modo più arbitrario rispetto al mondo offline, nel quale dobbiamo fare i conti con caratteristiche che non possiamo cambiare e con dinamiche sociali e relazionali diverse. Nella sfera online l’assenza di una comunicazione non verbale, quindi la gestualità o qualsiasi espressione facciale, impedisce di capire l’intenzione, il tono o semplicemente una piccola emozione. Quest’assenza viene sostituita dalla presenza dalle </a:t>
            </a:r>
            <a:r>
              <a:rPr lang="it-IT" sz="2400" dirty="0" err="1">
                <a:solidFill>
                  <a:schemeClr val="tx1"/>
                </a:solidFill>
                <a:latin typeface="Bodoni MT Condensed" panose="02070606080606020203" pitchFamily="18" charset="0"/>
              </a:rPr>
              <a:t>emoji</a:t>
            </a:r>
            <a:r>
              <a:rPr lang="it-IT" sz="2400" dirty="0">
                <a:solidFill>
                  <a:schemeClr val="tx1"/>
                </a:solidFill>
                <a:latin typeface="Bodoni MT Condensed" panose="02070606080606020203" pitchFamily="18" charset="0"/>
              </a:rPr>
              <a:t>. Ma  questi non evitano fraintendimenti ovviamente. Un mondo intero che oggi è sempre letteralmente a portata di mano, un mondo che può presentare qualche rischio.</a:t>
            </a: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2415" y="3682274"/>
            <a:ext cx="2751719" cy="2058910"/>
          </a:xfrm>
          <a:prstGeom prst="rect">
            <a:avLst/>
          </a:prstGeom>
        </p:spPr>
      </p:pic>
      <p:pic>
        <p:nvPicPr>
          <p:cNvPr id="5" name="Immagin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4138" y="4481849"/>
            <a:ext cx="2714255" cy="1807896"/>
          </a:xfrm>
          <a:prstGeom prst="rect">
            <a:avLst/>
          </a:prstGeom>
        </p:spPr>
      </p:pic>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7709" y="103975"/>
            <a:ext cx="2718011" cy="3657227"/>
          </a:xfrm>
          <a:prstGeom prst="rect">
            <a:avLst/>
          </a:prstGeom>
        </p:spPr>
      </p:pic>
    </p:spTree>
    <p:extLst>
      <p:ext uri="{BB962C8B-B14F-4D97-AF65-F5344CB8AC3E}">
        <p14:creationId xmlns:p14="http://schemas.microsoft.com/office/powerpoint/2010/main" val="318398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71910" y="1966137"/>
            <a:ext cx="3069830" cy="4333781"/>
          </a:xfrm>
        </p:spPr>
        <p:txBody>
          <a:bodyPr>
            <a:noAutofit/>
          </a:bodyPr>
          <a:lstStyle/>
          <a:p>
            <a:pPr algn="ctr"/>
            <a:r>
              <a:rPr lang="it-IT" sz="2200" dirty="0">
                <a:solidFill>
                  <a:schemeClr val="bg1"/>
                </a:solidFill>
                <a:latin typeface="Bodoni MT Condensed" panose="02070606080606020203" pitchFamily="18" charset="0"/>
              </a:rPr>
              <a:t>Ma queste comunità virtuali che sostituiscono quelle naturali, creano solo l'illusione di intimità e una finzione di comunità. Non sono validi sostituti del sedersi insieme ad un tavolo, guardarsi in faccia, avere una conversazione reale. Né sono in grado queste comunità virtuali di dare sostanza all'identità personale, la ragione primaria per cui le si cerca. Rendono semmai più difficile di quanto non sia già accordarsi con se stessi. </a:t>
            </a:r>
          </a:p>
        </p:txBody>
      </p:sp>
      <p:sp>
        <p:nvSpPr>
          <p:cNvPr id="3" name="Segnaposto contenuto 2"/>
          <p:cNvSpPr>
            <a:spLocks noGrp="1"/>
          </p:cNvSpPr>
          <p:nvPr>
            <p:ph idx="1"/>
          </p:nvPr>
        </p:nvSpPr>
        <p:spPr>
          <a:xfrm>
            <a:off x="3894586" y="299605"/>
            <a:ext cx="7315200" cy="2762008"/>
          </a:xfrm>
        </p:spPr>
        <p:txBody>
          <a:bodyPr>
            <a:noAutofit/>
          </a:bodyPr>
          <a:lstStyle/>
          <a:p>
            <a:pPr marL="0" indent="0">
              <a:buNone/>
            </a:pPr>
            <a:r>
              <a:rPr lang="it-IT" sz="2400" dirty="0">
                <a:solidFill>
                  <a:schemeClr val="tx1"/>
                </a:solidFill>
                <a:latin typeface="Bodoni MT Condensed" panose="02070606080606020203" pitchFamily="18" charset="0"/>
              </a:rPr>
              <a:t>Le persone camminano qua e la con l'auricolare parlando ad alta voce da soli, come schizofrenici, paranoici, incuranti di ciò che sta loro intorno. Sempre più persone, quando si trovano a fronteggiare momenti di solitudine nella propria auto, per strada o alla cassa del supermercato, invece di raccogliere i pensieri, controllano se ci sono messaggi sul cellulare per avere qualche brandello di evidenza che dimostri loro che qualcuno da qualche parte, forse li vuole o ha bisogno di loro. Siamo in una società dove un “Ti amo” vale meno di un cuore inviato su </a:t>
            </a:r>
            <a:r>
              <a:rPr lang="it-IT" sz="2400" dirty="0" err="1">
                <a:solidFill>
                  <a:schemeClr val="tx1"/>
                </a:solidFill>
                <a:latin typeface="Bodoni MT Condensed" panose="02070606080606020203" pitchFamily="18" charset="0"/>
              </a:rPr>
              <a:t>Whatapp</a:t>
            </a:r>
            <a:r>
              <a:rPr lang="it-IT" sz="2400" dirty="0">
                <a:solidFill>
                  <a:schemeClr val="tx1"/>
                </a:solidFill>
                <a:latin typeface="Bodoni MT Condensed" panose="02070606080606020203" pitchFamily="18" charset="0"/>
              </a:rPr>
              <a:t>, dove un </a:t>
            </a:r>
            <a:r>
              <a:rPr lang="it-IT" sz="2400" dirty="0" err="1">
                <a:solidFill>
                  <a:schemeClr val="tx1"/>
                </a:solidFill>
                <a:latin typeface="Bodoni MT Condensed" panose="02070606080606020203" pitchFamily="18" charset="0"/>
              </a:rPr>
              <a:t>like</a:t>
            </a:r>
            <a:r>
              <a:rPr lang="it-IT" sz="2400" dirty="0">
                <a:solidFill>
                  <a:schemeClr val="tx1"/>
                </a:solidFill>
                <a:latin typeface="Bodoni MT Condensed" panose="02070606080606020203" pitchFamily="18" charset="0"/>
              </a:rPr>
              <a:t> viene apprezzato di più di un “Buongiorno”, dove un gli amici su </a:t>
            </a:r>
            <a:r>
              <a:rPr lang="it-IT" sz="2400" dirty="0" err="1">
                <a:solidFill>
                  <a:schemeClr val="tx1"/>
                </a:solidFill>
                <a:latin typeface="Bodoni MT Condensed" panose="02070606080606020203" pitchFamily="18" charset="0"/>
              </a:rPr>
              <a:t>Facebook</a:t>
            </a:r>
            <a:r>
              <a:rPr lang="it-IT" sz="2400" dirty="0">
                <a:solidFill>
                  <a:schemeClr val="tx1"/>
                </a:solidFill>
                <a:latin typeface="Bodoni MT Condensed" panose="02070606080606020203" pitchFamily="18" charset="0"/>
              </a:rPr>
              <a:t> contano di più degli amici veri. </a:t>
            </a: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6275" y="3375454"/>
            <a:ext cx="3312695" cy="3312695"/>
          </a:xfrm>
          <a:prstGeom prst="rect">
            <a:avLst/>
          </a:prstGeom>
        </p:spPr>
      </p:pic>
      <p:pic>
        <p:nvPicPr>
          <p:cNvPr id="7" name="Immagin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64" y="821127"/>
            <a:ext cx="2521106" cy="1461387"/>
          </a:xfrm>
          <a:prstGeom prst="rect">
            <a:avLst/>
          </a:prstGeom>
        </p:spPr>
      </p:pic>
    </p:spTree>
    <p:extLst>
      <p:ext uri="{BB962C8B-B14F-4D97-AF65-F5344CB8AC3E}">
        <p14:creationId xmlns:p14="http://schemas.microsoft.com/office/powerpoint/2010/main" val="173676498"/>
      </p:ext>
    </p:extLst>
  </p:cSld>
  <p:clrMapOvr>
    <a:masterClrMapping/>
  </p:clrMapOvr>
</p:sld>
</file>

<file path=ppt/theme/theme1.xml><?xml version="1.0" encoding="utf-8"?>
<a:theme xmlns:a="http://schemas.openxmlformats.org/drawingml/2006/main" name="Cornice">
  <a:themeElements>
    <a:clrScheme name="Personalizzato 1">
      <a:dk1>
        <a:srgbClr val="000000"/>
      </a:dk1>
      <a:lt1>
        <a:sysClr val="window" lastClr="FFFFFF"/>
      </a:lt1>
      <a:dk2>
        <a:srgbClr val="00173A"/>
      </a:dk2>
      <a:lt2>
        <a:srgbClr val="DCD8DC"/>
      </a:lt2>
      <a:accent1>
        <a:srgbClr val="CEBE7C"/>
      </a:accent1>
      <a:accent2>
        <a:srgbClr val="C0C03A"/>
      </a:accent2>
      <a:accent3>
        <a:srgbClr val="AAA234"/>
      </a:accent3>
      <a:accent4>
        <a:srgbClr val="6997AF"/>
      </a:accent4>
      <a:accent5>
        <a:srgbClr val="84ACB6"/>
      </a:accent5>
      <a:accent6>
        <a:srgbClr val="6F8183"/>
      </a:accent6>
      <a:hlink>
        <a:srgbClr val="69A020"/>
      </a:hlink>
      <a:folHlink>
        <a:srgbClr val="8C8C8C"/>
      </a:folHlink>
    </a:clrScheme>
    <a:fontScheme name="Cornic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ornic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9935E573-C197-41A8-BCA1-5D5F62C560B7}"/>
    </a:ext>
  </a:extLst>
</a:theme>
</file>

<file path=docProps/app.xml><?xml version="1.0" encoding="utf-8"?>
<Properties xmlns="http://schemas.openxmlformats.org/officeDocument/2006/extended-properties" xmlns:vt="http://schemas.openxmlformats.org/officeDocument/2006/docPropsVTypes">
  <Template>TM03457475[[fn=Cornice]]</Template>
  <TotalTime>272</TotalTime>
  <Words>806</Words>
  <Application>Microsoft Office PowerPoint</Application>
  <PresentationFormat>Widescreen</PresentationFormat>
  <Paragraphs>18</Paragraphs>
  <Slides>6</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6</vt:i4>
      </vt:variant>
    </vt:vector>
  </HeadingPairs>
  <TitlesOfParts>
    <vt:vector size="14" baseType="lpstr">
      <vt:lpstr>Algerian</vt:lpstr>
      <vt:lpstr>Bodoni MT Condensed</vt:lpstr>
      <vt:lpstr>Bradley Hand ITC</vt:lpstr>
      <vt:lpstr>Cooper Black</vt:lpstr>
      <vt:lpstr>Corbel</vt:lpstr>
      <vt:lpstr>Lucida Handwriting</vt:lpstr>
      <vt:lpstr>Wingdings 2</vt:lpstr>
      <vt:lpstr>Cornice</vt:lpstr>
      <vt:lpstr>My  digital footprint</vt:lpstr>
      <vt:lpstr>Sostanzialmente quindi, ciascuna persona costruisce la propria identità sociale che mostra agli altri membri della società di riferimento, in base al modo in cui vuole apparire e vincolati dalle aspettative che gli altri nutrono su di noi.</vt:lpstr>
      <vt:lpstr>Presentazione standard di PowerPoint</vt:lpstr>
      <vt:lpstr>Presentazione standard di PowerPoint</vt:lpstr>
      <vt:lpstr>La costruzione dell’identità online presenta alcune caratteristiche molto interessanti, che in parte la differenziano dai processi di costruzione dell’identità offline in termini sociali. I social network ti permettono di entrare in contatto con gli altri, condividere idee ed emozioni, cercare e trovare informazioni. Con i social network ci divertiamo, costruiamo legami ed amicizie, riceviamo notizie dal mondo e possiamo usarli per fino usarli per studiare e lavorare. </vt:lpstr>
      <vt:lpstr>Ma queste comunità virtuali che sostituiscono quelle naturali, creano solo l'illusione di intimità e una finzione di comunità. Non sono validi sostituti del sedersi insieme ad un tavolo, guardarsi in faccia, avere una conversazione reale. Né sono in grado queste comunità virtuali di dare sostanza all'identità personale, la ragione primaria per cui le si cerca. Rendono semmai più difficile di quanto non sia già accordarsi con se stessi.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Maria Giovanna Adduci</dc:creator>
  <cp:lastModifiedBy>gaetanodattoli@outlook.it</cp:lastModifiedBy>
  <cp:revision>26</cp:revision>
  <dcterms:created xsi:type="dcterms:W3CDTF">2021-05-12T14:39:21Z</dcterms:created>
  <dcterms:modified xsi:type="dcterms:W3CDTF">2021-05-21T19:30:01Z</dcterms:modified>
</cp:coreProperties>
</file>